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1" r:id="rId4"/>
    <p:sldId id="260" r:id="rId5"/>
    <p:sldId id="262" r:id="rId6"/>
    <p:sldId id="263" r:id="rId7"/>
    <p:sldId id="264" r:id="rId8"/>
    <p:sldId id="267" r:id="rId9"/>
    <p:sldId id="265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33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400" autoAdjust="0"/>
  </p:normalViewPr>
  <p:slideViewPr>
    <p:cSldViewPr>
      <p:cViewPr varScale="1">
        <p:scale>
          <a:sx n="123" d="100"/>
          <a:sy n="123" d="100"/>
        </p:scale>
        <p:origin x="-19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2756C0-31A1-45AB-AF8E-2E83CEC999E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864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131DF-36DC-41AA-ADCF-6ADC66B4390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857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73F8A-FB44-40B2-8ED2-420831A73E1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441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AE706D-2505-4A79-854E-B89B6ACDF91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832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BA24CC-F9CD-44E9-B6C0-251F832886F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760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795FE-29AA-4582-A982-07AEED0821B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910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F31CA-1866-4C67-AB6F-37BD00203BC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333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B5DC4-B981-40C0-86D3-13FA141E982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127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B9FF29-F98E-45F4-8DB4-D4B783DD200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472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056BD5-744F-4816-A364-B72668C4563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262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0FAB1-8D9E-4221-ADE0-4689DC11584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711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E79B439-AB53-445E-ADD5-01E0E23FCB6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javascript:Nazad('R');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Башкирская матрешка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-99392"/>
            <a:ext cx="7992888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>
            <a:off x="539750" y="692150"/>
            <a:ext cx="4533900" cy="523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Arial"/>
                <a:cs typeface="Arial"/>
              </a:rPr>
              <a:t> </a:t>
            </a:r>
            <a:endParaRPr lang="ru-RU" sz="3600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993300"/>
              </a:solidFill>
              <a:latin typeface="Arial"/>
              <a:cs typeface="Arial"/>
            </a:endParaRPr>
          </a:p>
        </p:txBody>
      </p:sp>
      <p:pic>
        <p:nvPicPr>
          <p:cNvPr id="15368" name="Picture 8" descr="F:\Тома\М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Тома\М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933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468313" y="152239"/>
            <a:ext cx="5256212" cy="6488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75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Русская</a:t>
            </a: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1146176" y="908720"/>
            <a:ext cx="7272337" cy="539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матрёшка</a:t>
            </a:r>
          </a:p>
        </p:txBody>
      </p:sp>
      <p:pic>
        <p:nvPicPr>
          <p:cNvPr id="2055" name="Picture 7" descr="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9036496" cy="51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1" name="Picture 9" descr="F:\Тома\МАТРЕШКА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667" b="86667" l="10250" r="72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1323528"/>
            <a:ext cx="12601400" cy="92170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WordArt 11"/>
          <p:cNvSpPr>
            <a:spLocks noChangeArrowheads="1" noChangeShapeType="1" noTextEdit="1"/>
          </p:cNvSpPr>
          <p:nvPr/>
        </p:nvSpPr>
        <p:spPr bwMode="auto">
          <a:xfrm>
            <a:off x="6372225" y="4292600"/>
            <a:ext cx="2505075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19050">
                <a:solidFill>
                  <a:srgbClr val="800000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7180" name="Picture 12" descr="F:\Тома\М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7848872" cy="654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F:\Тома\М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44" y="269032"/>
            <a:ext cx="7848872" cy="654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F:\Тома\М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42" y="116632"/>
            <a:ext cx="7848872" cy="684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1403350" y="404813"/>
            <a:ext cx="6624638" cy="78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19050">
                <a:solidFill>
                  <a:srgbClr val="800000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9222" name="Picture 6" descr="F:\Тома\МАТРЕШКА 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000" b="88333" l="12500" r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656" y="-2083372"/>
            <a:ext cx="13249472" cy="921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WordArt 5"/>
          <p:cNvSpPr>
            <a:spLocks noChangeArrowheads="1" noChangeShapeType="1" noTextEdit="1"/>
          </p:cNvSpPr>
          <p:nvPr/>
        </p:nvSpPr>
        <p:spPr bwMode="auto">
          <a:xfrm>
            <a:off x="1116013" y="476250"/>
            <a:ext cx="71278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Авторские матрешки</a:t>
            </a:r>
            <a:endParaRPr lang="ru-RU" sz="3600" kern="10" dirty="0">
              <a:ln w="19050">
                <a:solidFill>
                  <a:srgbClr val="800000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10246" name="Picture 6" descr="F:\Тома\М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04" y="1268760"/>
            <a:ext cx="818045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WordArt 5"/>
          <p:cNvSpPr>
            <a:spLocks noChangeArrowheads="1" noChangeShapeType="1" noTextEdit="1"/>
          </p:cNvSpPr>
          <p:nvPr/>
        </p:nvSpPr>
        <p:spPr bwMode="auto">
          <a:xfrm>
            <a:off x="827088" y="404813"/>
            <a:ext cx="7632700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19050">
                <a:solidFill>
                  <a:srgbClr val="800000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11271" name="Picture 7" descr="F:\Тома\М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>
            <a:off x="3779838" y="5734050"/>
            <a:ext cx="203835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19050">
                <a:solidFill>
                  <a:srgbClr val="800000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4342" name="WordArt 6"/>
          <p:cNvSpPr>
            <a:spLocks noChangeArrowheads="1" noChangeShapeType="1" noTextEdit="1"/>
          </p:cNvSpPr>
          <p:nvPr/>
        </p:nvSpPr>
        <p:spPr bwMode="auto">
          <a:xfrm>
            <a:off x="250825" y="3716338"/>
            <a:ext cx="2705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19050">
                <a:solidFill>
                  <a:srgbClr val="800000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4343" name="WordArt 7"/>
          <p:cNvSpPr>
            <a:spLocks noChangeArrowheads="1" noChangeShapeType="1" noTextEdit="1"/>
          </p:cNvSpPr>
          <p:nvPr/>
        </p:nvSpPr>
        <p:spPr bwMode="auto">
          <a:xfrm>
            <a:off x="6372225" y="4292600"/>
            <a:ext cx="2505075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19050">
                <a:solidFill>
                  <a:srgbClr val="800000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14344" name="Picture 8" descr="F:\Тома\М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8713788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атрёшка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Матрёшка</Template>
  <TotalTime>40</TotalTime>
  <Words>5</Words>
  <Application>Microsoft Office PowerPoint</Application>
  <PresentationFormat>Экран (4:3)</PresentationFormat>
  <Paragraphs>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Матрёшка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</cp:revision>
  <dcterms:created xsi:type="dcterms:W3CDTF">2017-03-22T05:45:14Z</dcterms:created>
  <dcterms:modified xsi:type="dcterms:W3CDTF">2019-11-14T10:13:41Z</dcterms:modified>
</cp:coreProperties>
</file>